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56"/>
  </p:normalViewPr>
  <p:slideViewPr>
    <p:cSldViewPr snapToGrid="0" snapToObjects="1">
      <p:cViewPr varScale="1">
        <p:scale>
          <a:sx n="76" d="100"/>
          <a:sy n="76" d="100"/>
        </p:scale>
        <p:origin x="21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9F30-B6B8-054D-9FF1-ECF7C7756552}" type="datetimeFigureOut">
              <a:rPr lang="nl-NL" smtClean="0"/>
              <a:t>10-10-17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BAAFE-A4A1-0D47-AED7-9A726CE0E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7716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-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s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95151" y="641170"/>
            <a:ext cx="9144000" cy="1641490"/>
          </a:xfrm>
        </p:spPr>
        <p:txBody>
          <a:bodyPr/>
          <a:lstStyle/>
          <a:p>
            <a:r>
              <a:rPr lang="nl-NL" sz="6000" dirty="0" smtClean="0"/>
              <a:t>Volgende</a:t>
            </a:r>
            <a:r>
              <a:rPr lang="nl-NL" dirty="0" smtClean="0"/>
              <a:t> </a:t>
            </a:r>
            <a:r>
              <a:rPr lang="nl-NL" sz="6000" dirty="0" smtClean="0"/>
              <a:t>stap in het boekhouden</a:t>
            </a:r>
            <a:endParaRPr lang="nl-NL" sz="6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95151" y="2282660"/>
            <a:ext cx="9144000" cy="754025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Het verwerken van de balans en boekingstempels in </a:t>
            </a:r>
            <a:r>
              <a:rPr lang="nl-NL" smtClean="0"/>
              <a:t>de grootboekrekeningen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397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78772" y="178308"/>
            <a:ext cx="9144000" cy="754025"/>
          </a:xfrm>
        </p:spPr>
        <p:txBody>
          <a:bodyPr>
            <a:normAutofit fontScale="85000" lnSpcReduction="10000"/>
          </a:bodyPr>
          <a:lstStyle/>
          <a:p>
            <a:r>
              <a:rPr lang="nl-NL" dirty="0" smtClean="0"/>
              <a:t>Het verwerken van de balans en in de grootboekrekeningen (open het grootboek van de balans)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72" y="1872768"/>
            <a:ext cx="5308600" cy="208116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991600"/>
            <a:ext cx="4402667" cy="5673176"/>
          </a:xfrm>
          <a:prstGeom prst="rect">
            <a:avLst/>
          </a:prstGeom>
        </p:spPr>
      </p:pic>
      <p:cxnSp>
        <p:nvCxnSpPr>
          <p:cNvPr id="7" name="Rechte verbindingslijn met pijl 6"/>
          <p:cNvCxnSpPr/>
          <p:nvPr/>
        </p:nvCxnSpPr>
        <p:spPr>
          <a:xfrm flipV="1">
            <a:off x="3196472" y="1591733"/>
            <a:ext cx="6336995" cy="101600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 flipV="1">
            <a:off x="3185889" y="2446504"/>
            <a:ext cx="6347578" cy="32632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>
            <a:off x="3100932" y="2956091"/>
            <a:ext cx="6432535" cy="45212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>
            <a:off x="3100932" y="3173077"/>
            <a:ext cx="6432535" cy="131846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>
            <a:off x="3196472" y="3267133"/>
            <a:ext cx="6315828" cy="271869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501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46016" y="337482"/>
            <a:ext cx="9144000" cy="754025"/>
          </a:xfrm>
        </p:spPr>
        <p:txBody>
          <a:bodyPr>
            <a:normAutofit fontScale="85000" lnSpcReduction="10000"/>
          </a:bodyPr>
          <a:lstStyle/>
          <a:p>
            <a:r>
              <a:rPr lang="nl-NL" dirty="0" smtClean="0"/>
              <a:t>Het verwerken van de balans en boekingstempels in de grootboekrekeningen (open het grootboek van de balans)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98" y="1916486"/>
            <a:ext cx="6264738" cy="245600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540" y="1289953"/>
            <a:ext cx="4620984" cy="4941514"/>
          </a:xfrm>
          <a:prstGeom prst="rect">
            <a:avLst/>
          </a:prstGeom>
        </p:spPr>
      </p:pic>
      <p:cxnSp>
        <p:nvCxnSpPr>
          <p:cNvPr id="7" name="Rechte verbindingslijn met pijl 6"/>
          <p:cNvCxnSpPr/>
          <p:nvPr/>
        </p:nvCxnSpPr>
        <p:spPr>
          <a:xfrm flipV="1">
            <a:off x="3258589" y="1762299"/>
            <a:ext cx="6350924" cy="201167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>
            <a:off x="6234545" y="2793076"/>
            <a:ext cx="4305993" cy="53201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>
            <a:off x="6350924" y="3009207"/>
            <a:ext cx="4056611" cy="167917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>
            <a:stCxn id="4" idx="3"/>
          </p:cNvCxnSpPr>
          <p:nvPr/>
        </p:nvCxnSpPr>
        <p:spPr>
          <a:xfrm>
            <a:off x="6507036" y="3144490"/>
            <a:ext cx="4033502" cy="255804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570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46016" y="337482"/>
            <a:ext cx="9144000" cy="754025"/>
          </a:xfrm>
        </p:spPr>
        <p:txBody>
          <a:bodyPr>
            <a:normAutofit fontScale="85000" lnSpcReduction="10000"/>
          </a:bodyPr>
          <a:lstStyle/>
          <a:p>
            <a:r>
              <a:rPr lang="nl-NL" dirty="0" smtClean="0"/>
              <a:t>Het verwerken van de balans en boekingstempels in de grootboekrekeningen (open het grootboek van de balans)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98" y="1916486"/>
            <a:ext cx="6264738" cy="245600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540" y="1289953"/>
            <a:ext cx="4620984" cy="4941514"/>
          </a:xfrm>
          <a:prstGeom prst="rect">
            <a:avLst/>
          </a:prstGeom>
        </p:spPr>
      </p:pic>
      <p:cxnSp>
        <p:nvCxnSpPr>
          <p:cNvPr id="7" name="Rechte verbindingslijn met pijl 6"/>
          <p:cNvCxnSpPr/>
          <p:nvPr/>
        </p:nvCxnSpPr>
        <p:spPr>
          <a:xfrm flipV="1">
            <a:off x="3258589" y="1762299"/>
            <a:ext cx="6350924" cy="201167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>
            <a:off x="6234545" y="2793076"/>
            <a:ext cx="4305993" cy="53201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>
            <a:off x="6350924" y="3009207"/>
            <a:ext cx="4056611" cy="167917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>
            <a:stCxn id="4" idx="3"/>
          </p:cNvCxnSpPr>
          <p:nvPr/>
        </p:nvCxnSpPr>
        <p:spPr>
          <a:xfrm>
            <a:off x="6507036" y="3144490"/>
            <a:ext cx="4033502" cy="255804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33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46016" y="337482"/>
            <a:ext cx="9144000" cy="754025"/>
          </a:xfrm>
        </p:spPr>
        <p:txBody>
          <a:bodyPr>
            <a:normAutofit fontScale="85000" lnSpcReduction="10000"/>
          </a:bodyPr>
          <a:lstStyle/>
          <a:p>
            <a:r>
              <a:rPr lang="nl-NL" dirty="0" smtClean="0"/>
              <a:t>Het verwerken van de balans en boekingstempels in de grootboekrekeningen 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09377"/>
            <a:ext cx="5740400" cy="13208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9" y="1544320"/>
            <a:ext cx="4275667" cy="2650914"/>
          </a:xfrm>
          <a:prstGeom prst="rect">
            <a:avLst/>
          </a:prstGeom>
        </p:spPr>
      </p:pic>
      <p:cxnSp>
        <p:nvCxnSpPr>
          <p:cNvPr id="12" name="Rechte verbindingslijn met pijl 11"/>
          <p:cNvCxnSpPr/>
          <p:nvPr/>
        </p:nvCxnSpPr>
        <p:spPr>
          <a:xfrm flipV="1">
            <a:off x="4267200" y="2438400"/>
            <a:ext cx="4233333" cy="43137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>
            <a:off x="5618016" y="2984289"/>
            <a:ext cx="4723017" cy="54588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Afbeelding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199" y="4669003"/>
            <a:ext cx="4326467" cy="1362667"/>
          </a:xfrm>
          <a:prstGeom prst="rect">
            <a:avLst/>
          </a:prstGeom>
        </p:spPr>
      </p:pic>
      <p:cxnSp>
        <p:nvCxnSpPr>
          <p:cNvPr id="19" name="Rechte verbindingslijn met pijl 18"/>
          <p:cNvCxnSpPr/>
          <p:nvPr/>
        </p:nvCxnSpPr>
        <p:spPr>
          <a:xfrm>
            <a:off x="5618016" y="3343546"/>
            <a:ext cx="4723017" cy="200679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36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46016" y="337482"/>
            <a:ext cx="9144000" cy="754025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Het verwerken van de balans en boekingstempels in de grootboekrekeningen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67" y="2815167"/>
            <a:ext cx="5676900" cy="12827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0" y="1305637"/>
            <a:ext cx="6553200" cy="1295400"/>
          </a:xfrm>
          <a:prstGeom prst="rect">
            <a:avLst/>
          </a:prstGeom>
        </p:spPr>
      </p:pic>
      <p:cxnSp>
        <p:nvCxnSpPr>
          <p:cNvPr id="10" name="Rechte verbindingslijn met pijl 9"/>
          <p:cNvCxnSpPr/>
          <p:nvPr/>
        </p:nvCxnSpPr>
        <p:spPr>
          <a:xfrm flipV="1">
            <a:off x="5808133" y="2133600"/>
            <a:ext cx="4927600" cy="154093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Afbeelding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0" y="3848974"/>
            <a:ext cx="5524555" cy="1942226"/>
          </a:xfrm>
          <a:prstGeom prst="rect">
            <a:avLst/>
          </a:prstGeom>
        </p:spPr>
      </p:pic>
      <p:cxnSp>
        <p:nvCxnSpPr>
          <p:cNvPr id="20" name="Rechte verbindingslijn met pijl 19"/>
          <p:cNvCxnSpPr/>
          <p:nvPr/>
        </p:nvCxnSpPr>
        <p:spPr>
          <a:xfrm>
            <a:off x="4322618" y="3429001"/>
            <a:ext cx="4206240" cy="124275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327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28401" y="387359"/>
            <a:ext cx="9144000" cy="1807202"/>
          </a:xfrm>
        </p:spPr>
        <p:txBody>
          <a:bodyPr>
            <a:normAutofit lnSpcReduction="10000"/>
          </a:bodyPr>
          <a:lstStyle/>
          <a:p>
            <a:pPr algn="l"/>
            <a:r>
              <a:rPr lang="nl-NL" dirty="0" smtClean="0"/>
              <a:t>Voorlopig de laatste stap.</a:t>
            </a:r>
          </a:p>
          <a:p>
            <a:pPr algn="l"/>
            <a:r>
              <a:rPr lang="nl-NL" dirty="0" smtClean="0"/>
              <a:t>Wanneer je de balans en de boekingstempels in het grootboek hebt verwerkt tel je de debet- en de creditkant van de grootboekrekeningen op.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986" y="2438399"/>
            <a:ext cx="837482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278284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Diepte</Template>
  <TotalTime>42</TotalTime>
  <Words>117</Words>
  <Application>Microsoft Macintosh PowerPoint</Application>
  <PresentationFormat>Breedbeeld</PresentationFormat>
  <Paragraphs>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Calibri</vt:lpstr>
      <vt:lpstr>Corbel</vt:lpstr>
      <vt:lpstr>Arial</vt:lpstr>
      <vt:lpstr>TF10001006</vt:lpstr>
      <vt:lpstr>Volgende stap in het boekhouden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Volgende stap in het boekhouden</dc:title>
  <dc:creator>Arjan van 't Land</dc:creator>
  <cp:lastModifiedBy>Arjan van 't Land</cp:lastModifiedBy>
  <cp:revision>6</cp:revision>
  <dcterms:created xsi:type="dcterms:W3CDTF">2017-10-10T09:40:43Z</dcterms:created>
  <dcterms:modified xsi:type="dcterms:W3CDTF">2017-10-10T10:52:49Z</dcterms:modified>
</cp:coreProperties>
</file>